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9" r:id="rId5"/>
    <p:sldId id="264" r:id="rId6"/>
    <p:sldId id="272" r:id="rId7"/>
    <p:sldId id="261" r:id="rId8"/>
    <p:sldId id="273" r:id="rId9"/>
    <p:sldId id="270" r:id="rId10"/>
    <p:sldId id="280" r:id="rId11"/>
    <p:sldId id="281" r:id="rId12"/>
    <p:sldId id="263" r:id="rId13"/>
    <p:sldId id="260" r:id="rId14"/>
    <p:sldId id="262" r:id="rId15"/>
    <p:sldId id="282" r:id="rId16"/>
    <p:sldId id="278" r:id="rId17"/>
    <p:sldId id="279" r:id="rId18"/>
    <p:sldId id="274" r:id="rId19"/>
    <p:sldId id="275" r:id="rId20"/>
    <p:sldId id="283" r:id="rId21"/>
    <p:sldId id="267" r:id="rId22"/>
    <p:sldId id="284" r:id="rId23"/>
    <p:sldId id="258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C3BF1-A62A-4107-9621-58E83552B4C7}" type="datetimeFigureOut">
              <a:rPr lang="zh-CN" altLang="en-US"/>
              <a:pPr>
                <a:defRPr/>
              </a:pPr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7982-CEF5-4134-94BA-4EF1E34C31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ED1E8-4B59-4690-A71F-D4806284D8AA}" type="datetimeFigureOut">
              <a:rPr lang="zh-CN" altLang="en-US"/>
              <a:pPr>
                <a:defRPr/>
              </a:pPr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9504-CCFA-4BE1-90F8-39D64A7080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4787-BAD4-41BC-8A72-5873F160F9E6}" type="datetimeFigureOut">
              <a:rPr lang="zh-CN" altLang="en-US"/>
              <a:pPr>
                <a:defRPr/>
              </a:pPr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278E-876B-4E61-8B40-4FF65B3598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9785-150A-4531-8A25-E4816D4AB6B0}" type="datetimeFigureOut">
              <a:rPr lang="zh-CN" altLang="en-US"/>
              <a:pPr>
                <a:defRPr/>
              </a:pPr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F877-7B9E-4E0F-BA02-0F4E177EF5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40E73-CB25-49DF-9DA2-07365E8146B0}" type="datetimeFigureOut">
              <a:rPr lang="zh-CN" altLang="en-US"/>
              <a:pPr>
                <a:defRPr/>
              </a:pPr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7BB4-153D-4F70-93C6-CFC0B33558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D0BD-65A1-4BFE-86A2-3041ADB9B66A}" type="datetimeFigureOut">
              <a:rPr lang="zh-CN" altLang="en-US"/>
              <a:pPr>
                <a:defRPr/>
              </a:pPr>
              <a:t>2017/5/15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065E-7CE1-4878-803C-F387E3FCAD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1255-FEF8-44F0-89BC-9E32105899C2}" type="datetimeFigureOut">
              <a:rPr lang="zh-CN" altLang="en-US"/>
              <a:pPr>
                <a:defRPr/>
              </a:pPr>
              <a:t>2017/5/15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AFE2-9D72-493B-87F8-B4414FC19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ED41-B739-4A4A-8BFE-0DABE3F3E878}" type="datetimeFigureOut">
              <a:rPr lang="zh-CN" altLang="en-US"/>
              <a:pPr>
                <a:defRPr/>
              </a:pPr>
              <a:t>2017/5/15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7B92-8DC8-47BB-8FBD-1883EE9C72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14C7-8B8D-47A6-9607-8B70E1C4CFCE}" type="datetimeFigureOut">
              <a:rPr lang="zh-CN" altLang="en-US"/>
              <a:pPr>
                <a:defRPr/>
              </a:pPr>
              <a:t>2017/5/15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C620-E514-4944-94B9-F44F3B85A6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076A-FFE5-4B68-AFAD-72895ABAB5C4}" type="datetimeFigureOut">
              <a:rPr lang="zh-CN" altLang="en-US"/>
              <a:pPr>
                <a:defRPr/>
              </a:pPr>
              <a:t>2017/5/15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60B6-723D-453B-A0D4-77E1C36E8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1207-4ECE-444D-839F-75623CAD59BE}" type="datetimeFigureOut">
              <a:rPr lang="zh-CN" altLang="en-US"/>
              <a:pPr>
                <a:defRPr/>
              </a:pPr>
              <a:t>2017/5/15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9FAF-9012-44FD-99A2-0A513F9D4A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844B3F-B6FF-45E1-9A09-BEA693B46A0A}" type="datetimeFigureOut">
              <a:rPr lang="zh-CN" altLang="en-US"/>
              <a:pPr>
                <a:defRPr/>
              </a:pPr>
              <a:t>2017/5/15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9941E58-AF7E-46C9-BC90-CE843AF701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3.png"/><Relationship Id="rId7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20843;&#24180;&#32423;&#19978;&#20876;\&#20843;&#24180;&#32423;\2017&#20843;&#24180;&#32423;&#19979;&#20876;\&#33891;&#36126;%20-%20&#32321;&#33457;%20-%20&#21407;&#29256;&#20276;&#22863;.mp3" TargetMode="Externa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5.png"/><Relationship Id="rId7" Type="http://schemas.openxmlformats.org/officeDocument/2006/relationships/image" Target="../media/image7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331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539750" y="44450"/>
            <a:ext cx="2952750" cy="936625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58838" y="139700"/>
            <a:ext cx="2489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>
                <a:solidFill>
                  <a:schemeClr val="bg1"/>
                </a:solidFill>
                <a:ea typeface="黑体" pitchFamily="49" charset="-122"/>
              </a:rPr>
              <a:t>纹样的构图</a:t>
            </a:r>
          </a:p>
        </p:txBody>
      </p:sp>
      <p:sp>
        <p:nvSpPr>
          <p:cNvPr id="22532" name="AutoShape 5" descr="u=3777987954,315440519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AutoShape 6" descr="u=3777987954,315440519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AutoShape 7" descr="timg?image&amp;quality=80&amp;size=b9999_10000&amp;sec=1488517334269&amp;di=1a0145ccc0b42b85d343ccca4a24462a&amp;imgtype=0&amp;src=http%3A%2F%2Fpi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57150" cap="rnd">
            <a:solidFill>
              <a:srgbClr val="8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5605" name="Picture 4" descr="组织形式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4659313"/>
            <a:ext cx="48768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908050"/>
            <a:ext cx="410527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WordArt 12"/>
          <p:cNvSpPr>
            <a:spLocks noChangeArrowheads="1" noChangeShapeType="1" noTextEdit="1"/>
          </p:cNvSpPr>
          <p:nvPr/>
        </p:nvSpPr>
        <p:spPr bwMode="auto">
          <a:xfrm>
            <a:off x="827088" y="4962525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向心式</a:t>
            </a:r>
          </a:p>
        </p:txBody>
      </p:sp>
      <p:pic>
        <p:nvPicPr>
          <p:cNvPr id="2253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81075"/>
            <a:ext cx="34559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539750" y="44450"/>
            <a:ext cx="2952750" cy="936625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58838" y="139700"/>
            <a:ext cx="2489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>
                <a:solidFill>
                  <a:schemeClr val="bg1"/>
                </a:solidFill>
                <a:ea typeface="黑体" pitchFamily="49" charset="-122"/>
              </a:rPr>
              <a:t>纹样的构图</a:t>
            </a:r>
          </a:p>
        </p:txBody>
      </p:sp>
      <p:sp>
        <p:nvSpPr>
          <p:cNvPr id="23556" name="AutoShape 5" descr="u=3777987954,315440519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AutoShape 6" descr="u=3777987954,315440519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AutoShape 7" descr="timg?image&amp;quality=80&amp;size=b9999_10000&amp;sec=1488517334269&amp;di=1a0145ccc0b42b85d343ccca4a24462a&amp;imgtype=0&amp;src=http%3A%2F%2Fpi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57150" cap="rnd">
            <a:solidFill>
              <a:srgbClr val="8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653" name="Picture 4" descr="组织形式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013325"/>
            <a:ext cx="4445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适合纹样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908050"/>
            <a:ext cx="40386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200611171850182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5500" y="909638"/>
            <a:ext cx="38973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900113" y="5246688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旋转式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457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560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250825" y="44450"/>
            <a:ext cx="4094163" cy="936625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15950" y="139700"/>
            <a:ext cx="34512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>
                <a:solidFill>
                  <a:schemeClr val="bg1"/>
                </a:solidFill>
                <a:ea typeface="黑体" pitchFamily="49" charset="-122"/>
              </a:rPr>
              <a:t>纹样的组织形式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662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7650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标题 1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0"/>
            <a:ext cx="5086350" cy="1049338"/>
          </a:xfrm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473075" y="2384425"/>
            <a:ext cx="6715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3200">
                <a:latin typeface="Cambria" pitchFamily="18" charset="0"/>
                <a:ea typeface="华文楷体"/>
                <a:cs typeface="华文楷体"/>
              </a:rPr>
              <a:t>二方连续式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908050"/>
            <a:ext cx="302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2276475"/>
            <a:ext cx="30241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3644900"/>
            <a:ext cx="3024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5029200"/>
            <a:ext cx="30607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图片 15" descr="3420202442012637904.jpg"/>
          <p:cNvPicPr>
            <a:picLocks noChangeAspect="1" noChangeArrowheads="1"/>
          </p:cNvPicPr>
          <p:nvPr/>
        </p:nvPicPr>
        <p:blipFill>
          <a:blip r:embed="rId8">
            <a:lum bright="20000" contrast="10000"/>
          </a:blip>
          <a:srcRect t="43387" r="9602" b="35876"/>
          <a:stretch>
            <a:fillRect/>
          </a:stretch>
        </p:blipFill>
        <p:spPr bwMode="auto">
          <a:xfrm>
            <a:off x="4724400" y="2286000"/>
            <a:ext cx="37338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图片 16" descr="3166874962972003385.jpg"/>
          <p:cNvPicPr>
            <a:picLocks noChangeAspect="1" noChangeArrowheads="1"/>
          </p:cNvPicPr>
          <p:nvPr/>
        </p:nvPicPr>
        <p:blipFill>
          <a:blip r:embed="rId9">
            <a:lum contrast="20000"/>
          </a:blip>
          <a:srcRect t="20000" r="18811" b="62723"/>
          <a:stretch>
            <a:fillRect/>
          </a:stretch>
        </p:blipFill>
        <p:spPr bwMode="auto">
          <a:xfrm>
            <a:off x="4724400" y="3738563"/>
            <a:ext cx="37338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图片 17" descr="4519362226067687190.jpg"/>
          <p:cNvPicPr>
            <a:picLocks noChangeAspect="1" noChangeArrowheads="1"/>
          </p:cNvPicPr>
          <p:nvPr/>
        </p:nvPicPr>
        <p:blipFill>
          <a:blip r:embed="rId10"/>
          <a:srcRect t="10448" b="33832"/>
          <a:stretch>
            <a:fillRect/>
          </a:stretch>
        </p:blipFill>
        <p:spPr bwMode="auto">
          <a:xfrm>
            <a:off x="4724400" y="5029200"/>
            <a:ext cx="3657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u=3639267013,2542548281&amp;fm=90&amp;gp=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925513"/>
            <a:ext cx="3581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标题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-128588"/>
            <a:ext cx="508635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73075" y="2312988"/>
            <a:ext cx="6715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3200">
                <a:latin typeface="Cambria" pitchFamily="18" charset="0"/>
                <a:ea typeface="华文楷体"/>
                <a:cs typeface="华文楷体"/>
              </a:rPr>
              <a:t>四方连续式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060450"/>
            <a:ext cx="21971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125538"/>
            <a:ext cx="2038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3789363"/>
            <a:ext cx="2160588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3860800"/>
            <a:ext cx="20161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4" descr="2007725103913968"/>
          <p:cNvPicPr>
            <a:picLocks noChangeAspect="1" noChangeArrowheads="1"/>
          </p:cNvPicPr>
          <p:nvPr/>
        </p:nvPicPr>
        <p:blipFill>
          <a:blip r:embed="rId8">
            <a:lum bright="12000"/>
          </a:blip>
          <a:srcRect/>
          <a:stretch>
            <a:fillRect/>
          </a:stretch>
        </p:blipFill>
        <p:spPr bwMode="auto">
          <a:xfrm>
            <a:off x="4953000" y="990600"/>
            <a:ext cx="2590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9" descr="P100045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365760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0" descr="P1000462"/>
          <p:cNvPicPr>
            <a:picLocks noChangeAspect="1" noChangeArrowheads="1"/>
          </p:cNvPicPr>
          <p:nvPr/>
        </p:nvPicPr>
        <p:blipFill>
          <a:blip r:embed="rId10"/>
          <a:srcRect l="5144" t="2544" r="5144" b="10289"/>
          <a:stretch>
            <a:fillRect/>
          </a:stretch>
        </p:blipFill>
        <p:spPr bwMode="auto">
          <a:xfrm>
            <a:off x="1752600" y="3657600"/>
            <a:ext cx="25193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1" descr="Untitled-1"/>
          <p:cNvPicPr>
            <a:picLocks noChangeAspect="1" noChangeArrowheads="1"/>
          </p:cNvPicPr>
          <p:nvPr/>
        </p:nvPicPr>
        <p:blipFill>
          <a:blip r:embed="rId11"/>
          <a:srcRect l="3101" t="3171" b="6203"/>
          <a:stretch>
            <a:fillRect/>
          </a:stretch>
        </p:blipFill>
        <p:spPr bwMode="auto">
          <a:xfrm>
            <a:off x="1676400" y="1066800"/>
            <a:ext cx="266382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AutoShape 5" descr="u=3777987954,315440519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AutoShape 6" descr="u=3777987954,315440519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AutoShape 7" descr="timg?image&amp;quality=80&amp;size=b9999_10000&amp;sec=1488517334269&amp;di=1a0145ccc0b42b85d343ccca4a24462a&amp;imgtype=0&amp;src=http%3A%2F%2Fpi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57150" cap="rnd">
            <a:solidFill>
              <a:srgbClr val="8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6" name="AutoShape 13"/>
          <p:cNvSpPr>
            <a:spLocks noChangeArrowheads="1"/>
          </p:cNvSpPr>
          <p:nvPr/>
        </p:nvSpPr>
        <p:spPr bwMode="auto">
          <a:xfrm>
            <a:off x="250825" y="44450"/>
            <a:ext cx="4094163" cy="936625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615950" y="139700"/>
            <a:ext cx="34512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>
                <a:solidFill>
                  <a:schemeClr val="bg1"/>
                </a:solidFill>
                <a:ea typeface="黑体" pitchFamily="49" charset="-122"/>
              </a:rPr>
              <a:t>纹样的组织形式</a:t>
            </a:r>
          </a:p>
        </p:txBody>
      </p:sp>
      <p:pic>
        <p:nvPicPr>
          <p:cNvPr id="31760" name="Picture 16" descr="u=354688813,738518170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25538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9" descr="u=319082938,1283653460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125538"/>
            <a:ext cx="25463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AutoShape 2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1" name="AutoShape 2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768" name="Picture 24" descr="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1196975"/>
            <a:ext cx="23034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AutoShape 2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772" name="Picture 28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125538"/>
            <a:ext cx="3024187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AutoShape 3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775" name="Picture 31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1125538"/>
            <a:ext cx="38877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6" name="Picture 32" descr="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4005263"/>
            <a:ext cx="8280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7" name="Picture 33" descr="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1125538"/>
            <a:ext cx="82804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8" name="Picture 34" descr="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1052513"/>
            <a:ext cx="42481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9" name="Picture 35" descr="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1052513"/>
            <a:ext cx="41767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1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1747" name="Picture 14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2875"/>
            <a:ext cx="82073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波兰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92600"/>
            <a:ext cx="35988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甲壳虫1"/>
          <p:cNvPicPr>
            <a:picLocks noChangeAspect="1" noChangeArrowheads="1"/>
          </p:cNvPicPr>
          <p:nvPr/>
        </p:nvPicPr>
        <p:blipFill>
          <a:blip r:embed="rId5"/>
          <a:srcRect l="9348" t="13905" r="9348" b="13904"/>
          <a:stretch>
            <a:fillRect/>
          </a:stretch>
        </p:blipFill>
        <p:spPr bwMode="auto">
          <a:xfrm>
            <a:off x="4859338" y="4292600"/>
            <a:ext cx="3816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u=3720915225,3106351023&amp;fm=52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13970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WordArt 6"/>
          <p:cNvSpPr>
            <a:spLocks noChangeArrowheads="1" noChangeShapeType="1"/>
          </p:cNvSpPr>
          <p:nvPr/>
        </p:nvSpPr>
        <p:spPr bwMode="auto">
          <a:xfrm>
            <a:off x="3354388" y="1549400"/>
            <a:ext cx="4667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衣</a:t>
            </a:r>
          </a:p>
        </p:txBody>
      </p:sp>
      <p:pic>
        <p:nvPicPr>
          <p:cNvPr id="31752" name="Picture 4" descr="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1397000"/>
            <a:ext cx="3816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WordArt 7"/>
          <p:cNvSpPr>
            <a:spLocks noChangeArrowheads="1" noChangeShapeType="1"/>
          </p:cNvSpPr>
          <p:nvPr/>
        </p:nvSpPr>
        <p:spPr bwMode="auto">
          <a:xfrm>
            <a:off x="7904163" y="1549400"/>
            <a:ext cx="4667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食</a:t>
            </a:r>
          </a:p>
        </p:txBody>
      </p:sp>
      <p:sp>
        <p:nvSpPr>
          <p:cNvPr id="31754" name="WordArt 8"/>
          <p:cNvSpPr>
            <a:spLocks noChangeArrowheads="1" noChangeShapeType="1"/>
          </p:cNvSpPr>
          <p:nvPr/>
        </p:nvSpPr>
        <p:spPr bwMode="auto">
          <a:xfrm>
            <a:off x="3278188" y="4368800"/>
            <a:ext cx="4667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住</a:t>
            </a:r>
          </a:p>
        </p:txBody>
      </p:sp>
      <p:sp>
        <p:nvSpPr>
          <p:cNvPr id="31755" name="WordArt 9"/>
          <p:cNvSpPr>
            <a:spLocks noChangeArrowheads="1" noChangeShapeType="1"/>
          </p:cNvSpPr>
          <p:nvPr/>
        </p:nvSpPr>
        <p:spPr bwMode="auto">
          <a:xfrm>
            <a:off x="7993063" y="4421188"/>
            <a:ext cx="4667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2770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773238"/>
            <a:ext cx="49688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00213"/>
            <a:ext cx="35274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323850" y="1700213"/>
            <a:ext cx="8496300" cy="36734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379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董贞 - 繁花 - 原版伴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48488" y="4724400"/>
            <a:ext cx="944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43" fill="hold"/>
                                        <p:tgtEl>
                                          <p:spTgt spid="32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4818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00213"/>
            <a:ext cx="43926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timg?image&amp;quality=80&amp;size=b9999_10000&amp;sec=1494853382223&amp;di=0868d5fe090cf6d61e8c045e1d5e1278&amp;imgtype=0&amp;src=http%3A%2F%2Fim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581525"/>
            <a:ext cx="2016125" cy="1655763"/>
          </a:xfrm>
          <a:prstGeom prst="rect">
            <a:avLst/>
          </a:prstGeom>
          <a:noFill/>
        </p:spPr>
      </p:pic>
      <p:sp>
        <p:nvSpPr>
          <p:cNvPr id="34827" name="AutoShape 11" descr="u=2206900794,2417301766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34828" name="Picture 12" descr="u=2206900794,2417301766&amp;fm=23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4581525"/>
            <a:ext cx="2376488" cy="1655763"/>
          </a:xfrm>
          <a:prstGeom prst="rect">
            <a:avLst/>
          </a:prstGeom>
          <a:noFill/>
        </p:spPr>
      </p:pic>
      <p:pic>
        <p:nvPicPr>
          <p:cNvPr id="34829" name="Picture 13" descr="u=3628515755,2410765107&amp;fm=23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773238"/>
            <a:ext cx="4032250" cy="2808287"/>
          </a:xfrm>
          <a:prstGeom prst="rect">
            <a:avLst/>
          </a:prstGeom>
          <a:noFill/>
        </p:spPr>
      </p:pic>
      <p:pic>
        <p:nvPicPr>
          <p:cNvPr id="34830" name="Picture 14" descr="u=952997769,205701098&amp;fm=23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4581525"/>
            <a:ext cx="2376487" cy="1727200"/>
          </a:xfrm>
          <a:prstGeom prst="rect">
            <a:avLst/>
          </a:prstGeom>
          <a:noFill/>
        </p:spPr>
      </p:pic>
      <p:pic>
        <p:nvPicPr>
          <p:cNvPr id="34831" name="Picture 15" descr="u=440929159,4110345580&amp;fm=23&amp;gp=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4581525"/>
            <a:ext cx="1655763" cy="1727200"/>
          </a:xfrm>
          <a:prstGeom prst="rect">
            <a:avLst/>
          </a:prstGeom>
          <a:noFill/>
        </p:spPr>
      </p:pic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4716463" y="6165850"/>
            <a:ext cx="2519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23850" y="1700213"/>
            <a:ext cx="8496300" cy="4608512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536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539750" y="44450"/>
            <a:ext cx="2952750" cy="936625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858838" y="139700"/>
            <a:ext cx="2489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>
                <a:solidFill>
                  <a:schemeClr val="bg1"/>
                </a:solidFill>
                <a:ea typeface="黑体" pitchFamily="49" charset="-122"/>
              </a:rPr>
              <a:t>纹样的题材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8313" y="44450"/>
            <a:ext cx="3527425" cy="936625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11188" y="139700"/>
            <a:ext cx="36417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>
                <a:solidFill>
                  <a:schemeClr val="bg1"/>
                </a:solidFill>
                <a:ea typeface="黑体" pitchFamily="49" charset="-122"/>
              </a:rPr>
              <a:t>纹样的色彩搭配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539750" y="44450"/>
            <a:ext cx="2952750" cy="936625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58838" y="139700"/>
            <a:ext cx="2489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>
                <a:solidFill>
                  <a:schemeClr val="bg1"/>
                </a:solidFill>
                <a:ea typeface="黑体" pitchFamily="49" charset="-122"/>
              </a:rPr>
              <a:t>纹样的构图</a:t>
            </a:r>
          </a:p>
        </p:txBody>
      </p:sp>
      <p:sp>
        <p:nvSpPr>
          <p:cNvPr id="18436" name="AutoShape 5" descr="u=3777987954,315440519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7" name="AutoShape 6" descr="u=3777987954,315440519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8" name="AutoShape 7" descr="timg?image&amp;quality=80&amp;size=b9999_10000&amp;sec=1488517334269&amp;di=1a0145ccc0b42b85d343ccca4a24462a&amp;imgtype=0&amp;src=http%3A%2F%2Fpi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57150" cap="rnd">
            <a:solidFill>
              <a:srgbClr val="8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440" name="Picture 9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4465638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908050"/>
            <a:ext cx="5072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2975190503845806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052513"/>
            <a:ext cx="85693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20080216151008857"/>
          <p:cNvPicPr>
            <a:picLocks noChangeAspect="1" noChangeArrowheads="1"/>
          </p:cNvPicPr>
          <p:nvPr/>
        </p:nvPicPr>
        <p:blipFill>
          <a:blip r:embed="rId6"/>
          <a:srcRect r="1341" b="15717"/>
          <a:stretch>
            <a:fillRect/>
          </a:stretch>
        </p:blipFill>
        <p:spPr bwMode="auto">
          <a:xfrm>
            <a:off x="1692275" y="908050"/>
            <a:ext cx="54864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06500600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836613"/>
            <a:ext cx="5486400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news_20074121336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838200"/>
            <a:ext cx="5564188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539750" y="44450"/>
            <a:ext cx="2952750" cy="936625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858838" y="139700"/>
            <a:ext cx="2489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>
                <a:solidFill>
                  <a:schemeClr val="bg1"/>
                </a:solidFill>
                <a:ea typeface="黑体" pitchFamily="49" charset="-122"/>
              </a:rPr>
              <a:t>纹样的构图</a:t>
            </a:r>
          </a:p>
        </p:txBody>
      </p:sp>
      <p:sp>
        <p:nvSpPr>
          <p:cNvPr id="19460" name="AutoShape 8" descr="u=3777987954,315440519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1" name="AutoShape 10" descr="u=3777987954,315440519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AutoShape 12" descr="timg?image&amp;quality=80&amp;size=b9999_10000&amp;sec=1488517334269&amp;di=1a0145ccc0b42b85d343ccca4a24462a&amp;imgtype=0&amp;src=http%3A%2F%2Fpi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Line 1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57150" cap="rnd">
            <a:solidFill>
              <a:srgbClr val="8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46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908050"/>
            <a:ext cx="2759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 descr="组织形式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2550" y="5013325"/>
            <a:ext cx="35591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WordArt 9"/>
          <p:cNvSpPr>
            <a:spLocks noChangeArrowheads="1" noChangeShapeType="1" noTextEdit="1"/>
          </p:cNvSpPr>
          <p:nvPr/>
        </p:nvSpPr>
        <p:spPr bwMode="auto">
          <a:xfrm>
            <a:off x="1354138" y="5084763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对称式</a:t>
            </a:r>
          </a:p>
        </p:txBody>
      </p:sp>
      <p:pic>
        <p:nvPicPr>
          <p:cNvPr id="1946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908050"/>
            <a:ext cx="3733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2051050" y="836613"/>
            <a:ext cx="0" cy="41052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</a:endParaRPr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5292725" y="908050"/>
            <a:ext cx="0" cy="39608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9"/>
          <p:cNvSpPr>
            <a:spLocks noChangeArrowheads="1"/>
          </p:cNvSpPr>
          <p:nvPr/>
        </p:nvSpPr>
        <p:spPr bwMode="auto">
          <a:xfrm>
            <a:off x="539750" y="44450"/>
            <a:ext cx="2952750" cy="936625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3" name="Text Box 10"/>
          <p:cNvSpPr txBox="1">
            <a:spLocks noChangeArrowheads="1"/>
          </p:cNvSpPr>
          <p:nvPr/>
        </p:nvSpPr>
        <p:spPr bwMode="auto">
          <a:xfrm>
            <a:off x="858838" y="139700"/>
            <a:ext cx="2489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>
                <a:solidFill>
                  <a:schemeClr val="bg1"/>
                </a:solidFill>
                <a:ea typeface="黑体" pitchFamily="49" charset="-122"/>
              </a:rPr>
              <a:t>纹样的构图</a:t>
            </a:r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57150" cap="rnd">
            <a:solidFill>
              <a:srgbClr val="8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485" name="Picture 16" descr="timg?image&amp;quality=80&amp;size=b9999_10000&amp;sec=1488518692705&amp;di=0d322791e7c74fd26f03b2541bf608e2&amp;imgtype=0&amp;src=http%3A%2F%2F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44656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20" descr="u=3316089470,2011347353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052513"/>
            <a:ext cx="84978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AutoShape 24" descr="u=704870044,3508986738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45" name="Picture 25" descr="ti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25538"/>
            <a:ext cx="84978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27" descr="timg?image&amp;quality=80&amp;size=b9999_10000&amp;sec=1488518891205&amp;di=4cc94b35713d75ddcd15fca83e7b3cfa&amp;imgtype=0&amp;src=http%3A%2F%2Fim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1125538"/>
            <a:ext cx="48974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AutoShape 29" descr="u=1729093946,3749781506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50" name="Picture 30" descr="u=1729093946,3749781506&amp;fm=21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1125538"/>
            <a:ext cx="48974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539750" y="44450"/>
            <a:ext cx="2952750" cy="936625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58838" y="139700"/>
            <a:ext cx="2489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>
                <a:solidFill>
                  <a:schemeClr val="bg1"/>
                </a:solidFill>
                <a:ea typeface="黑体" pitchFamily="49" charset="-122"/>
              </a:rPr>
              <a:t>纹样的构图</a:t>
            </a:r>
          </a:p>
        </p:txBody>
      </p:sp>
      <p:sp>
        <p:nvSpPr>
          <p:cNvPr id="21508" name="AutoShape 5" descr="u=3777987954,315440519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AutoShape 6" descr="u=3777987954,3154405193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0" name="AutoShape 7" descr="timg?image&amp;quality=80&amp;size=b9999_10000&amp;sec=1488517334269&amp;di=1a0145ccc0b42b85d343ccca4a24462a&amp;imgtype=0&amp;src=http%3A%2F%2Fpi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57150" cap="rnd">
            <a:solidFill>
              <a:srgbClr val="8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3" name="WordArt 2"/>
          <p:cNvSpPr>
            <a:spLocks noChangeArrowheads="1" noChangeShapeType="1" noTextEdit="1"/>
          </p:cNvSpPr>
          <p:nvPr/>
        </p:nvSpPr>
        <p:spPr bwMode="auto">
          <a:xfrm>
            <a:off x="1692275" y="5229225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均衡式</a:t>
            </a:r>
          </a:p>
        </p:txBody>
      </p:sp>
      <p:pic>
        <p:nvPicPr>
          <p:cNvPr id="24581" name="Picture 4" descr="组织形式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084763"/>
            <a:ext cx="367823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6" descr="适合纹样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96975"/>
            <a:ext cx="3678237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268413"/>
            <a:ext cx="37433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66</Words>
  <Application>Microsoft Office PowerPoint</Application>
  <PresentationFormat>全屏显示(4:3)</PresentationFormat>
  <Paragraphs>12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Calibri</vt:lpstr>
      <vt:lpstr>黑体</vt:lpstr>
      <vt:lpstr>Cambria</vt:lpstr>
      <vt:lpstr>华文楷体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匿名用户</cp:lastModifiedBy>
  <cp:revision>33</cp:revision>
  <dcterms:created xsi:type="dcterms:W3CDTF">2016-03-17T01:32:02Z</dcterms:created>
  <dcterms:modified xsi:type="dcterms:W3CDTF">2017-05-15T10:23:10Z</dcterms:modified>
</cp:coreProperties>
</file>