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F32D-3F62-4B20-8AB8-9C19312CD2B4}" type="datetimeFigureOut">
              <a:rPr lang="zh-CN" altLang="en-US" smtClean="0"/>
              <a:t>2017/5/20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F7AF-EAC8-46A4-A56C-D7637FC2E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40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F32D-3F62-4B20-8AB8-9C19312CD2B4}" type="datetimeFigureOut">
              <a:rPr lang="zh-CN" altLang="en-US" smtClean="0"/>
              <a:t>2017/5/20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F7AF-EAC8-46A4-A56C-D7637FC2E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43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五、线在生活中的运用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7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7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2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0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1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1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7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07129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1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3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全屏显示(4:3)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五、线在生活中的运用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</cp:revision>
  <dcterms:created xsi:type="dcterms:W3CDTF">2017-05-20T04:05:45Z</dcterms:created>
  <dcterms:modified xsi:type="dcterms:W3CDTF">2017-05-20T04:05:45Z</dcterms:modified>
</cp:coreProperties>
</file>